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CCCC"/>
    <a:srgbClr val="FFCC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notesMaster" Target="notesMasters/notesMaster1.xml" Id="rId3" /><Relationship Type="http://schemas.openxmlformats.org/officeDocument/2006/relationships/tableStyles" Target="tableStyles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heme" Target="theme/theme1.xml" Id="rId6" /><Relationship Type="http://schemas.openxmlformats.org/officeDocument/2006/relationships/viewProps" Target="viewProps.xml" Id="rId5" /><Relationship Type="http://schemas.openxmlformats.org/officeDocument/2006/relationships/customXml" Target="../customXml/item3.xml" Id="rId10" /><Relationship Type="http://schemas.openxmlformats.org/officeDocument/2006/relationships/presProps" Target="presProps.xml" Id="rId4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8CE1B5-A5E1-4359-8386-B2B27854486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32D352-4AE6-4CC9-A8F7-61AC03E28B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2D352-4AE6-4CC9-A8F7-61AC03E28B8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7CEFC-C7E9-4EB0-94F2-18F1B295D602}" type="datetimeFigureOut">
              <a:rPr lang="en-US" smtClean="0"/>
              <a:pPr/>
              <a:t>5/4/2009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C628D-AA45-4E96-AF17-620538BF85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6" name="Picture 2" descr="C:\Users\Stephanie\AppData\Local\Microsoft\Windows\Temporary Internet Files\Content.IE5\NRUPSPP6\MCj04240100000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886200" y="0"/>
              <a:ext cx="1223110" cy="1565275"/>
            </a:xfrm>
            <a:prstGeom prst="rect">
              <a:avLst/>
            </a:prstGeom>
            <a:noFill/>
          </p:spPr>
        </p:pic>
        <p:pic>
          <p:nvPicPr>
            <p:cNvPr id="1035" name="Picture 11" descr="C:\Users\Stephanie\AppData\Local\Microsoft\Windows\Temporary Internet Files\Content.IE5\NRUPSPP6\MCj04390750000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5400000">
              <a:off x="-729074" y="729074"/>
              <a:ext cx="2454804" cy="996656"/>
            </a:xfrm>
            <a:prstGeom prst="rect">
              <a:avLst/>
            </a:prstGeom>
            <a:noFill/>
          </p:spPr>
        </p:pic>
        <p:pic>
          <p:nvPicPr>
            <p:cNvPr id="16" name="Picture 11" descr="C:\Users\Stephanie\AppData\Local\Microsoft\Windows\Temporary Internet Files\Content.IE5\NRUPSPP6\MCj04390750000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16200000">
              <a:off x="-729074" y="2710274"/>
              <a:ext cx="2454804" cy="996656"/>
            </a:xfrm>
            <a:prstGeom prst="rect">
              <a:avLst/>
            </a:prstGeom>
            <a:noFill/>
          </p:spPr>
        </p:pic>
        <p:pic>
          <p:nvPicPr>
            <p:cNvPr id="19" name="Picture 11" descr="C:\Users\Stephanie\AppData\Local\Microsoft\Windows\Temporary Internet Files\Content.IE5\NRUPSPP6\MCj04390750000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5400000">
              <a:off x="-729074" y="5132270"/>
              <a:ext cx="2454804" cy="996656"/>
            </a:xfrm>
            <a:prstGeom prst="rect">
              <a:avLst/>
            </a:prstGeom>
            <a:noFill/>
          </p:spPr>
        </p:pic>
        <p:pic>
          <p:nvPicPr>
            <p:cNvPr id="20" name="Picture 11" descr="C:\Users\Stephanie\AppData\Local\Microsoft\Windows\Temporary Internet Files\Content.IE5\NRUPSPP6\MCj04390750000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16200000">
              <a:off x="7418270" y="729074"/>
              <a:ext cx="2454804" cy="996656"/>
            </a:xfrm>
            <a:prstGeom prst="rect">
              <a:avLst/>
            </a:prstGeom>
            <a:noFill/>
          </p:spPr>
        </p:pic>
        <p:pic>
          <p:nvPicPr>
            <p:cNvPr id="21" name="Picture 11" descr="C:\Users\Stephanie\AppData\Local\Microsoft\Windows\Temporary Internet Files\Content.IE5\NRUPSPP6\MCj04390750000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5400000">
              <a:off x="7418270" y="3167474"/>
              <a:ext cx="2454804" cy="996656"/>
            </a:xfrm>
            <a:prstGeom prst="rect">
              <a:avLst/>
            </a:prstGeom>
            <a:noFill/>
          </p:spPr>
        </p:pic>
        <p:pic>
          <p:nvPicPr>
            <p:cNvPr id="22" name="Picture 11" descr="C:\Users\Stephanie\AppData\Local\Microsoft\Windows\Temporary Internet Files\Content.IE5\NRUPSPP6\MCj04390750000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16200000">
              <a:off x="7418270" y="5132270"/>
              <a:ext cx="2454804" cy="996656"/>
            </a:xfrm>
            <a:prstGeom prst="rect">
              <a:avLst/>
            </a:prstGeom>
            <a:noFill/>
          </p:spPr>
        </p:pic>
        <p:pic>
          <p:nvPicPr>
            <p:cNvPr id="1036" name="Picture 12" descr="C:\Users\Stephanie\AppData\Local\Microsoft\Windows\Temporary Internet Files\Content.IE5\GW5JL5X2\MCj04390740000[1]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248400" y="5879590"/>
              <a:ext cx="2286005" cy="978410"/>
            </a:xfrm>
            <a:prstGeom prst="rect">
              <a:avLst/>
            </a:prstGeom>
            <a:noFill/>
          </p:spPr>
        </p:pic>
        <p:pic>
          <p:nvPicPr>
            <p:cNvPr id="24" name="Picture 12" descr="C:\Users\Stephanie\AppData\Local\Microsoft\Windows\Temporary Internet Files\Content.IE5\GW5JL5X2\MCj04390740000[1]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505200" y="5879590"/>
              <a:ext cx="2286005" cy="978410"/>
            </a:xfrm>
            <a:prstGeom prst="rect">
              <a:avLst/>
            </a:prstGeom>
            <a:noFill/>
          </p:spPr>
        </p:pic>
        <p:pic>
          <p:nvPicPr>
            <p:cNvPr id="25" name="Picture 12" descr="C:\Users\Stephanie\AppData\Local\Microsoft\Windows\Temporary Internet Files\Content.IE5\GW5JL5X2\MCj04390740000[1]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2000" y="5879590"/>
              <a:ext cx="2286005" cy="978410"/>
            </a:xfrm>
            <a:prstGeom prst="rect">
              <a:avLst/>
            </a:prstGeom>
            <a:noFill/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28800"/>
            <a:ext cx="9144000" cy="2286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8000" b="1" dirty="0" smtClean="0">
                <a:ln w="11430"/>
                <a:solidFill>
                  <a:srgbClr val="FF99CC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iolex Girls" pitchFamily="34" charset="0"/>
              </a:rPr>
              <a:t>Enter Title Here</a:t>
            </a:r>
            <a:endParaRPr lang="en-US" sz="8000" b="1" dirty="0">
              <a:ln w="11430"/>
              <a:solidFill>
                <a:srgbClr val="FF99CC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iolex Girl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letflow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3.xml><?xml version="1.0" encoding="utf-8"?>
<ds:datastoreItem xmlns:ds="http://schemas.openxmlformats.org/officeDocument/2006/customXml" ds:itemID="{A30DAF1F-C21C-4C12-8CA7-511A2043FAE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</Words>
  <Application>Microsoft Office PowerPoint</Application>
  <PresentationFormat>On-screen Show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Balletflower</vt:lpstr>
      <vt:lpstr>Enter Title Here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title/>
  <dc:creator/>
  <lastModifiedBy/>
  <revision>0</revision>
  <dc:description/>
  <dcterms:modified xsi:type="dcterms:W3CDTF">2009-05-05T01:39:42.0000000Z</dcterms:modified>
  <keywords/>
  <version/>
  <dc:subject/>
</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TC300054149990</vt:lpwstr>
  </property>
</Properties>
</file>